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858000" cy="9144000"/>
  <p:embeddedFontLst>
    <p:embeddedFont>
      <p:font typeface="Blackadder ITC" panose="04020505051007020D02" pitchFamily="82"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530" autoAdjust="0"/>
  </p:normalViewPr>
  <p:slideViewPr>
    <p:cSldViewPr snapToGrid="0">
      <p:cViewPr varScale="1">
        <p:scale>
          <a:sx n="45" d="100"/>
          <a:sy n="45" d="100"/>
        </p:scale>
        <p:origin x="2046" y="48"/>
      </p:cViewPr>
      <p:guideLst/>
    </p:cSldViewPr>
  </p:slideViewPr>
  <p:notesTextViewPr>
    <p:cViewPr>
      <p:scale>
        <a:sx n="1" d="1"/>
        <a:sy n="1" d="1"/>
      </p:scale>
      <p:origin x="0" y="0"/>
    </p:cViewPr>
  </p:notesTextViewPr>
  <p:notesViewPr>
    <p:cSldViewPr snapToGrid="0">
      <p:cViewPr varScale="1">
        <p:scale>
          <a:sx n="54" d="100"/>
          <a:sy n="54" d="100"/>
        </p:scale>
        <p:origin x="19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smtClean="0">
                <a:latin typeface="Blackadder ITC" panose="04020505051007020D02" pitchFamily="82" charset="0"/>
              </a:rPr>
              <a:t>Departing from the Living God</a:t>
            </a:r>
            <a:endParaRPr lang="en-US" sz="2000" dirty="0">
              <a:latin typeface="Blackadder ITC" panose="04020505051007020D02" pitchFamily="8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June 7, 2015 AM</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51815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70F8A-1AC5-4DEF-B7C5-0354A4A9C55C}" type="datetimeFigureOut">
              <a:rPr lang="en-US" smtClean="0"/>
              <a:t>6/6/2015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84D2D-6ED4-48B0-B733-4BC951983C60}" type="slidenum">
              <a:rPr lang="en-US" smtClean="0"/>
              <a:t>‹#›</a:t>
            </a:fld>
            <a:endParaRPr lang="en-US"/>
          </a:p>
        </p:txBody>
      </p:sp>
    </p:spTree>
    <p:extLst>
      <p:ext uri="{BB962C8B-B14F-4D97-AF65-F5344CB8AC3E}">
        <p14:creationId xmlns:p14="http://schemas.microsoft.com/office/powerpoint/2010/main" val="4267125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(Hebrews 3:12), </a:t>
            </a:r>
            <a:r>
              <a:rPr lang="en-US" i="1" dirty="0" smtClean="0"/>
              <a:t>“Beware, brethren, lest there be in any of you an evil heart of unbelief in departing from the living God.”</a:t>
            </a:r>
          </a:p>
          <a:p>
            <a:pPr marL="628650" lvl="1" indent="-171450">
              <a:buFont typeface="Arial" panose="020B0604020202020204" pitchFamily="34" charset="0"/>
              <a:buChar char="•"/>
            </a:pPr>
            <a:r>
              <a:rPr lang="en-US" i="0" dirty="0" smtClean="0"/>
              <a:t>The heart</a:t>
            </a:r>
            <a:r>
              <a:rPr lang="en-US" i="0" baseline="0" dirty="0" smtClean="0"/>
              <a:t> that departs is EVIL</a:t>
            </a:r>
          </a:p>
          <a:p>
            <a:pPr marL="628650" lvl="1" indent="-171450">
              <a:buFont typeface="Arial" panose="020B0604020202020204" pitchFamily="34" charset="0"/>
              <a:buChar char="•"/>
            </a:pPr>
            <a:r>
              <a:rPr lang="en-US" i="0" baseline="0" dirty="0" smtClean="0"/>
              <a:t>The reason for the departure is UNBELIEF</a:t>
            </a:r>
          </a:p>
          <a:p>
            <a:pPr marL="628650" lvl="1" indent="-171450">
              <a:buFont typeface="Arial" panose="020B0604020202020204" pitchFamily="34" charset="0"/>
              <a:buChar char="•"/>
            </a:pPr>
            <a:r>
              <a:rPr lang="en-US" b="1" i="0" baseline="0" dirty="0" smtClean="0"/>
              <a:t>Men do not consider unbelief evil, but it is, it leads you away from God!</a:t>
            </a:r>
          </a:p>
          <a:p>
            <a:pPr marL="0" lvl="0" indent="0">
              <a:buFont typeface="Arial" panose="020B0604020202020204" pitchFamily="34" charset="0"/>
              <a:buNone/>
            </a:pPr>
            <a:endParaRPr lang="en-US" b="1" i="0" baseline="0" dirty="0" smtClean="0"/>
          </a:p>
          <a:p>
            <a:r>
              <a:rPr lang="en-US" b="1" i="0" baseline="0" dirty="0" smtClean="0"/>
              <a:t>It is a lie to think that faith is unreasonable!  (Paul before Festus - Acts 26:24-25), </a:t>
            </a:r>
            <a:r>
              <a:rPr lang="en-US" b="0" i="1" baseline="0" dirty="0" smtClean="0"/>
              <a:t>“</a:t>
            </a:r>
            <a:r>
              <a:rPr lang="en-US" dirty="0" smtClean="0"/>
              <a:t>Now as he thus made his defense, Festus said with a loud voice, “Paul, you are beside yourself! Much learning is driving you mad!” </a:t>
            </a:r>
            <a:r>
              <a:rPr lang="en-US" baseline="30000" dirty="0" smtClean="0"/>
              <a:t>25 </a:t>
            </a:r>
            <a:r>
              <a:rPr lang="en-US" dirty="0" smtClean="0"/>
              <a:t>But he said, “I am not mad, most noble Festus, but speak the words of truth and reason.</a:t>
            </a:r>
            <a:r>
              <a:rPr lang="en-US" b="0" i="1" baseline="0" dirty="0" smtClean="0"/>
              <a:t>”</a:t>
            </a:r>
            <a:endParaRPr lang="en-US" dirty="0" smtClean="0"/>
          </a:p>
        </p:txBody>
      </p:sp>
      <p:sp>
        <p:nvSpPr>
          <p:cNvPr id="4" name="Slide Number Placeholder 3"/>
          <p:cNvSpPr>
            <a:spLocks noGrp="1"/>
          </p:cNvSpPr>
          <p:nvPr>
            <p:ph type="sldNum" sz="quarter" idx="10"/>
          </p:nvPr>
        </p:nvSpPr>
        <p:spPr/>
        <p:txBody>
          <a:bodyPr/>
          <a:lstStyle/>
          <a:p>
            <a:fld id="{F6B84D2D-6ED4-48B0-B733-4BC951983C60}" type="slidenum">
              <a:rPr lang="en-US" smtClean="0"/>
              <a:t>1</a:t>
            </a:fld>
            <a:endParaRPr lang="en-US"/>
          </a:p>
        </p:txBody>
      </p:sp>
    </p:spTree>
    <p:extLst>
      <p:ext uri="{BB962C8B-B14F-4D97-AF65-F5344CB8AC3E}">
        <p14:creationId xmlns:p14="http://schemas.microsoft.com/office/powerpoint/2010/main" val="363937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(Revelation 4:11),</a:t>
            </a:r>
            <a:r>
              <a:rPr lang="en-US" b="1" baseline="0" dirty="0" smtClean="0"/>
              <a:t> </a:t>
            </a:r>
            <a:r>
              <a:rPr lang="en-US" i="1" dirty="0" smtClean="0"/>
              <a:t>“You are worthy, O Lord, to receive glory and honor and power; for You created all things, and by Your will they exist and were created.”</a:t>
            </a:r>
          </a:p>
          <a:p>
            <a:pPr marL="628650" lvl="1" indent="-171450">
              <a:buFont typeface="Arial" panose="020B0604020202020204" pitchFamily="34" charset="0"/>
              <a:buChar char="•"/>
            </a:pPr>
            <a:r>
              <a:rPr lang="en-US" i="0" dirty="0" smtClean="0"/>
              <a:t>Because He is the self-existent God, the Creator, and the one who sent His son to die for</a:t>
            </a:r>
            <a:r>
              <a:rPr lang="en-US" i="0" baseline="0" dirty="0" smtClean="0"/>
              <a:t> us, He is worthy of all honor!</a:t>
            </a:r>
          </a:p>
          <a:p>
            <a:pPr marL="457200" lvl="1" indent="0">
              <a:buFont typeface="Arial" panose="020B0604020202020204" pitchFamily="34" charset="0"/>
              <a:buNone/>
            </a:pPr>
            <a:endParaRPr lang="en-US" i="0" baseline="0" dirty="0" smtClean="0"/>
          </a:p>
          <a:p>
            <a:pPr marL="0" lvl="0" indent="0">
              <a:buFont typeface="Arial" panose="020B0604020202020204" pitchFamily="34" charset="0"/>
              <a:buNone/>
            </a:pPr>
            <a:r>
              <a:rPr lang="en-US" b="1" i="0" baseline="0" dirty="0" smtClean="0"/>
              <a:t>(Psalm 18:3), </a:t>
            </a:r>
            <a:r>
              <a:rPr lang="en-US" i="1" baseline="0" dirty="0" smtClean="0"/>
              <a:t>“</a:t>
            </a:r>
            <a:r>
              <a:rPr lang="en-US" i="1" dirty="0" smtClean="0"/>
              <a:t>I will call upon the </a:t>
            </a:r>
            <a:r>
              <a:rPr lang="en-US" i="1" cap="small" dirty="0" smtClean="0">
                <a:effectLst/>
              </a:rPr>
              <a:t>Lord,</a:t>
            </a:r>
            <a:r>
              <a:rPr lang="en-US" i="1" dirty="0" smtClean="0"/>
              <a:t> who is worthy to be praised; So shall I be saved from my enemies.”</a:t>
            </a:r>
            <a:endParaRPr lang="en-US" i="1" dirty="0"/>
          </a:p>
        </p:txBody>
      </p:sp>
      <p:sp>
        <p:nvSpPr>
          <p:cNvPr id="4" name="Slide Number Placeholder 3"/>
          <p:cNvSpPr>
            <a:spLocks noGrp="1"/>
          </p:cNvSpPr>
          <p:nvPr>
            <p:ph type="sldNum" sz="quarter" idx="10"/>
          </p:nvPr>
        </p:nvSpPr>
        <p:spPr/>
        <p:txBody>
          <a:bodyPr/>
          <a:lstStyle/>
          <a:p>
            <a:fld id="{F6B84D2D-6ED4-48B0-B733-4BC951983C60}" type="slidenum">
              <a:rPr lang="en-US" smtClean="0"/>
              <a:t>2</a:t>
            </a:fld>
            <a:endParaRPr lang="en-US"/>
          </a:p>
        </p:txBody>
      </p:sp>
    </p:spTree>
    <p:extLst>
      <p:ext uri="{BB962C8B-B14F-4D97-AF65-F5344CB8AC3E}">
        <p14:creationId xmlns:p14="http://schemas.microsoft.com/office/powerpoint/2010/main" val="145798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(Hebrews 10:24-25), </a:t>
            </a:r>
            <a:r>
              <a:rPr lang="en-US" i="1" dirty="0" smtClean="0"/>
              <a:t>“And let us consider one another in order to stir up love and good works, </a:t>
            </a:r>
            <a:r>
              <a:rPr lang="en-US" i="1" baseline="30000" dirty="0" smtClean="0"/>
              <a:t>25 </a:t>
            </a:r>
            <a:r>
              <a:rPr lang="en-US" i="1" dirty="0" smtClean="0"/>
              <a:t>not forsaking the assembling of ourselves together, as is the manner of some, but exhorting one another, and so much the more as you see the Day approaching.”</a:t>
            </a:r>
          </a:p>
          <a:p>
            <a:pPr marL="457200" lvl="1" indent="0">
              <a:buFont typeface="Arial" panose="020B0604020202020204" pitchFamily="34" charset="0"/>
              <a:buNone/>
            </a:pPr>
            <a:endParaRPr lang="en-US" i="0" dirty="0" smtClean="0"/>
          </a:p>
          <a:p>
            <a:pPr marL="628650" lvl="1" indent="-171450">
              <a:buFont typeface="Arial" panose="020B0604020202020204" pitchFamily="34" charset="0"/>
              <a:buChar char="•"/>
            </a:pPr>
            <a:r>
              <a:rPr lang="en-US" i="0" dirty="0" smtClean="0"/>
              <a:t>We all need encouragement, and what you do to the </a:t>
            </a:r>
            <a:r>
              <a:rPr lang="en-US" i="0" baseline="0" dirty="0" smtClean="0"/>
              <a:t>brethren, </a:t>
            </a:r>
            <a:r>
              <a:rPr lang="en-US" b="1" i="0" baseline="0" dirty="0" smtClean="0"/>
              <a:t>you are doing to the Lord!</a:t>
            </a:r>
          </a:p>
          <a:p>
            <a:pPr marL="628650" lvl="1" indent="-171450">
              <a:buFont typeface="Arial" panose="020B0604020202020204" pitchFamily="34" charset="0"/>
              <a:buChar char="•"/>
            </a:pPr>
            <a:endParaRPr lang="en-US" b="1" i="0" baseline="0" dirty="0" smtClean="0"/>
          </a:p>
          <a:p>
            <a:r>
              <a:rPr lang="en-US" b="1" i="0" baseline="0" dirty="0" smtClean="0"/>
              <a:t>(Acts 9:1,4), </a:t>
            </a:r>
            <a:r>
              <a:rPr lang="en-US" b="0" i="0" baseline="0" dirty="0" smtClean="0"/>
              <a:t>“</a:t>
            </a:r>
            <a:r>
              <a:rPr lang="en-US" dirty="0" smtClean="0"/>
              <a:t>Then Saul, </a:t>
            </a:r>
            <a:r>
              <a:rPr lang="en-US" b="1" dirty="0" smtClean="0"/>
              <a:t>still breathing threats and murder against the disciples of the Lord</a:t>
            </a:r>
            <a:r>
              <a:rPr lang="en-US" dirty="0" smtClean="0"/>
              <a:t>, went to the high priest </a:t>
            </a:r>
            <a:r>
              <a:rPr lang="en-US" baseline="30000" dirty="0" smtClean="0"/>
              <a:t>2 </a:t>
            </a:r>
            <a:r>
              <a:rPr lang="en-US" dirty="0" smtClean="0"/>
              <a:t>and asked letters from him to the synagogues of Damascus, so that if he found any who were of the Way, whether men or women, he might bring them bound to Jerusalem. </a:t>
            </a:r>
            <a:r>
              <a:rPr lang="en-US" baseline="30000" dirty="0" smtClean="0"/>
              <a:t>3 </a:t>
            </a:r>
            <a:r>
              <a:rPr lang="en-US" dirty="0" smtClean="0"/>
              <a:t>As he journeyed he came near Damascus, and suddenly a light shone around him from heaven. </a:t>
            </a:r>
            <a:r>
              <a:rPr lang="en-US" baseline="30000" dirty="0" smtClean="0"/>
              <a:t>4 </a:t>
            </a:r>
            <a:r>
              <a:rPr lang="en-US" dirty="0" smtClean="0"/>
              <a:t>Then he fell to the ground, and heard a voice saying to him, “Saul, Saul, </a:t>
            </a:r>
            <a:r>
              <a:rPr lang="en-US" b="1" dirty="0" smtClean="0"/>
              <a:t>why are you persecuting Me</a:t>
            </a:r>
            <a:r>
              <a:rPr lang="en-US" dirty="0" smtClean="0"/>
              <a:t>?”</a:t>
            </a:r>
          </a:p>
          <a:p>
            <a:pPr marL="0" lvl="0" indent="0">
              <a:buFont typeface="Arial" panose="020B0604020202020204" pitchFamily="34" charset="0"/>
              <a:buNone/>
            </a:pPr>
            <a:endParaRPr lang="en-US" b="1" i="0" dirty="0"/>
          </a:p>
        </p:txBody>
      </p:sp>
      <p:sp>
        <p:nvSpPr>
          <p:cNvPr id="4" name="Slide Number Placeholder 3"/>
          <p:cNvSpPr>
            <a:spLocks noGrp="1"/>
          </p:cNvSpPr>
          <p:nvPr>
            <p:ph type="sldNum" sz="quarter" idx="10"/>
          </p:nvPr>
        </p:nvSpPr>
        <p:spPr/>
        <p:txBody>
          <a:bodyPr/>
          <a:lstStyle/>
          <a:p>
            <a:fld id="{F6B84D2D-6ED4-48B0-B733-4BC951983C60}" type="slidenum">
              <a:rPr lang="en-US" smtClean="0"/>
              <a:t>3</a:t>
            </a:fld>
            <a:endParaRPr lang="en-US"/>
          </a:p>
        </p:txBody>
      </p:sp>
    </p:spTree>
    <p:extLst>
      <p:ext uri="{BB962C8B-B14F-4D97-AF65-F5344CB8AC3E}">
        <p14:creationId xmlns:p14="http://schemas.microsoft.com/office/powerpoint/2010/main" val="86909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(John</a:t>
            </a:r>
            <a:r>
              <a:rPr lang="en-US" b="1" baseline="0" dirty="0" smtClean="0"/>
              <a:t> 6:66-68), </a:t>
            </a:r>
            <a:r>
              <a:rPr lang="en-US" i="1" baseline="0" dirty="0" smtClean="0"/>
              <a:t>“F</a:t>
            </a:r>
            <a:r>
              <a:rPr lang="en-US" i="1" dirty="0" smtClean="0"/>
              <a:t>rom that time many of His disciples went back and walked with Him no more. </a:t>
            </a:r>
            <a:r>
              <a:rPr lang="en-US" i="1" baseline="30000" dirty="0" smtClean="0"/>
              <a:t>67 </a:t>
            </a:r>
            <a:r>
              <a:rPr lang="en-US" i="1" dirty="0" smtClean="0"/>
              <a:t>Then Jesus said to the twelve, “Do you also want to go away?” </a:t>
            </a:r>
            <a:r>
              <a:rPr lang="en-US" i="1" baseline="30000" dirty="0" smtClean="0"/>
              <a:t>68 </a:t>
            </a:r>
            <a:r>
              <a:rPr lang="en-US" i="1" dirty="0" smtClean="0"/>
              <a:t>But Simon Peter answered Him, “Lord, </a:t>
            </a:r>
            <a:r>
              <a:rPr lang="en-US" b="1" i="1" dirty="0" smtClean="0"/>
              <a:t>to whom shall we go</a:t>
            </a:r>
            <a:r>
              <a:rPr lang="en-US" i="1" dirty="0" smtClean="0"/>
              <a:t>? </a:t>
            </a:r>
            <a:r>
              <a:rPr lang="en-US" i="1" u="sng" dirty="0" smtClean="0"/>
              <a:t>You have the words of eternal life</a:t>
            </a:r>
            <a:r>
              <a:rPr lang="en-US" i="1" u="none" dirty="0" smtClean="0"/>
              <a:t>.</a:t>
            </a:r>
          </a:p>
          <a:p>
            <a:pPr marL="457200" lvl="1" indent="0">
              <a:buFont typeface="Arial" panose="020B0604020202020204" pitchFamily="34" charset="0"/>
              <a:buNone/>
            </a:pPr>
            <a:endParaRPr lang="en-US" i="0" u="none" dirty="0" smtClean="0"/>
          </a:p>
          <a:p>
            <a:pPr marL="628650" lvl="1" indent="-171450">
              <a:buFont typeface="Arial" panose="020B0604020202020204" pitchFamily="34" charset="0"/>
              <a:buChar char="•"/>
            </a:pPr>
            <a:r>
              <a:rPr lang="en-US" i="0" u="none" dirty="0" smtClean="0"/>
              <a:t>What a sad loss, leaving the</a:t>
            </a:r>
            <a:r>
              <a:rPr lang="en-US" i="0" u="none" baseline="0" dirty="0" smtClean="0"/>
              <a:t> only words that bring the salvation of your soul!</a:t>
            </a:r>
            <a:endParaRPr lang="en-US" i="0" u="none" dirty="0" smtClean="0"/>
          </a:p>
          <a:p>
            <a:endParaRPr lang="en-US" dirty="0"/>
          </a:p>
        </p:txBody>
      </p:sp>
      <p:sp>
        <p:nvSpPr>
          <p:cNvPr id="4" name="Slide Number Placeholder 3"/>
          <p:cNvSpPr>
            <a:spLocks noGrp="1"/>
          </p:cNvSpPr>
          <p:nvPr>
            <p:ph type="sldNum" sz="quarter" idx="10"/>
          </p:nvPr>
        </p:nvSpPr>
        <p:spPr/>
        <p:txBody>
          <a:bodyPr/>
          <a:lstStyle/>
          <a:p>
            <a:fld id="{F6B84D2D-6ED4-48B0-B733-4BC951983C60}" type="slidenum">
              <a:rPr lang="en-US" smtClean="0"/>
              <a:t>4</a:t>
            </a:fld>
            <a:endParaRPr lang="en-US"/>
          </a:p>
        </p:txBody>
      </p:sp>
    </p:spTree>
    <p:extLst>
      <p:ext uri="{BB962C8B-B14F-4D97-AF65-F5344CB8AC3E}">
        <p14:creationId xmlns:p14="http://schemas.microsoft.com/office/powerpoint/2010/main" val="274262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Peter 1:3-5), </a:t>
            </a:r>
            <a:r>
              <a:rPr lang="en-US" i="1" dirty="0" smtClean="0"/>
              <a:t>“Blessed be the God and Father of our Lord Jesus Christ, who according to His abundant mercy has begotten us again </a:t>
            </a:r>
            <a:r>
              <a:rPr lang="en-US" b="1" i="1" dirty="0" smtClean="0"/>
              <a:t>to a living hope</a:t>
            </a:r>
            <a:r>
              <a:rPr lang="en-US" i="1" dirty="0" smtClean="0"/>
              <a:t> through the resurrection of Jesus Christ from the dead, </a:t>
            </a:r>
            <a:r>
              <a:rPr lang="en-US" i="1" baseline="30000" dirty="0" smtClean="0"/>
              <a:t>4 </a:t>
            </a:r>
            <a:r>
              <a:rPr lang="en-US" b="1" i="1" dirty="0" smtClean="0"/>
              <a:t>to an inheritance incorruptible and undefiled and that does not fade away, reserved in heaven for you,</a:t>
            </a:r>
            <a:r>
              <a:rPr lang="en-US" i="1" dirty="0" smtClean="0"/>
              <a:t> </a:t>
            </a:r>
            <a:r>
              <a:rPr lang="en-US" i="1" baseline="30000" dirty="0" smtClean="0"/>
              <a:t>5 </a:t>
            </a:r>
            <a:r>
              <a:rPr lang="en-US" i="1" dirty="0" smtClean="0"/>
              <a:t>who are kept by the power of God through faith for salvation ready to be revealed in the last time.”</a:t>
            </a:r>
          </a:p>
          <a:p>
            <a:endParaRPr lang="en-US" b="1" i="0" dirty="0" smtClean="0"/>
          </a:p>
          <a:p>
            <a:r>
              <a:rPr lang="en-US" b="1" i="0" dirty="0" smtClean="0"/>
              <a:t>(Jeremiah</a:t>
            </a:r>
            <a:r>
              <a:rPr lang="en-US" b="1" i="0" baseline="0" dirty="0" smtClean="0"/>
              <a:t> 2:13), </a:t>
            </a:r>
            <a:r>
              <a:rPr lang="en-US" i="1" baseline="0" dirty="0" smtClean="0"/>
              <a:t>“</a:t>
            </a:r>
            <a:r>
              <a:rPr lang="en-US" i="1" dirty="0" smtClean="0"/>
              <a:t>For My people have committed two evils:  </a:t>
            </a:r>
            <a:r>
              <a:rPr lang="en-US" b="1" i="1" dirty="0" smtClean="0"/>
              <a:t>They have forsaken Me, the fountain of living waters</a:t>
            </a:r>
            <a:r>
              <a:rPr lang="en-US" i="1" dirty="0" smtClean="0"/>
              <a:t>, And hewn themselves cisterns—broken cisterns that can hold no water.”</a:t>
            </a:r>
          </a:p>
          <a:p>
            <a:pPr marL="628650" lvl="1" indent="-171450">
              <a:buFont typeface="Arial" panose="020B0604020202020204" pitchFamily="34" charset="0"/>
              <a:buChar char="•"/>
            </a:pPr>
            <a:r>
              <a:rPr lang="en-US" i="0" dirty="0" smtClean="0"/>
              <a:t>The pagans are guilty</a:t>
            </a:r>
            <a:r>
              <a:rPr lang="en-US" i="0" baseline="0" dirty="0" smtClean="0"/>
              <a:t> of one sin – idolatry</a:t>
            </a:r>
          </a:p>
          <a:p>
            <a:pPr marL="628650" lvl="1" indent="-171450">
              <a:buFont typeface="Arial" panose="020B0604020202020204" pitchFamily="34" charset="0"/>
              <a:buChar char="•"/>
            </a:pPr>
            <a:r>
              <a:rPr lang="en-US" i="0" baseline="0" dirty="0" smtClean="0"/>
              <a:t>The people of the covenant are guilty of two – 1) forsaking God; 2) Turning to idols</a:t>
            </a:r>
          </a:p>
          <a:p>
            <a:pPr marL="1085850" lvl="2" indent="-171450">
              <a:buFont typeface="Arial" panose="020B0604020202020204" pitchFamily="34" charset="0"/>
              <a:buChar char="•"/>
            </a:pPr>
            <a:r>
              <a:rPr lang="en-US" b="1" i="0" baseline="0" dirty="0" smtClean="0"/>
              <a:t>Today – Modern Idols (When brethren turn away from God, and displace Him).</a:t>
            </a:r>
            <a:endParaRPr lang="en-US" b="1" i="0" dirty="0"/>
          </a:p>
        </p:txBody>
      </p:sp>
      <p:sp>
        <p:nvSpPr>
          <p:cNvPr id="4" name="Slide Number Placeholder 3"/>
          <p:cNvSpPr>
            <a:spLocks noGrp="1"/>
          </p:cNvSpPr>
          <p:nvPr>
            <p:ph type="sldNum" sz="quarter" idx="10"/>
          </p:nvPr>
        </p:nvSpPr>
        <p:spPr/>
        <p:txBody>
          <a:bodyPr/>
          <a:lstStyle/>
          <a:p>
            <a:fld id="{F6B84D2D-6ED4-48B0-B733-4BC951983C60}" type="slidenum">
              <a:rPr lang="en-US" smtClean="0"/>
              <a:t>5</a:t>
            </a:fld>
            <a:endParaRPr lang="en-US"/>
          </a:p>
        </p:txBody>
      </p:sp>
    </p:spTree>
    <p:extLst>
      <p:ext uri="{BB962C8B-B14F-4D97-AF65-F5344CB8AC3E}">
        <p14:creationId xmlns:p14="http://schemas.microsoft.com/office/powerpoint/2010/main" val="401712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(Hebrews 3:13-14),</a:t>
            </a:r>
            <a:r>
              <a:rPr lang="en-US" b="1" baseline="0" dirty="0" smtClean="0"/>
              <a:t> </a:t>
            </a:r>
            <a:r>
              <a:rPr lang="en-US" i="1" baseline="0" dirty="0" smtClean="0"/>
              <a:t>“B</a:t>
            </a:r>
            <a:r>
              <a:rPr lang="en-US" i="1" dirty="0" smtClean="0"/>
              <a:t>ut exhort one another daily, while it is called ‘Today,’ lest any of you be hardened through the deceitfulness of sin. </a:t>
            </a:r>
            <a:r>
              <a:rPr lang="en-US" i="1" baseline="30000" dirty="0" smtClean="0"/>
              <a:t>14 </a:t>
            </a:r>
            <a:r>
              <a:rPr lang="en-US" i="1" dirty="0" smtClean="0"/>
              <a:t>For we have become partakers of Christ if we hold the beginning of our confidence steadfast to the end.”</a:t>
            </a:r>
          </a:p>
          <a:p>
            <a:pPr marL="628650" lvl="1" indent="-171450">
              <a:buFont typeface="Arial" panose="020B0604020202020204" pitchFamily="34" charset="0"/>
              <a:buChar char="•"/>
            </a:pPr>
            <a:r>
              <a:rPr lang="en-US" i="0" dirty="0" smtClean="0"/>
              <a:t>Daily encouragement</a:t>
            </a:r>
            <a:r>
              <a:rPr lang="en-US" i="0" baseline="0" dirty="0" smtClean="0"/>
              <a:t> one for another</a:t>
            </a:r>
          </a:p>
          <a:p>
            <a:pPr marL="628650" lvl="1" indent="-171450">
              <a:buFont typeface="Arial" panose="020B0604020202020204" pitchFamily="34" charset="0"/>
              <a:buChar char="•"/>
            </a:pPr>
            <a:r>
              <a:rPr lang="en-US" i="0" baseline="0" dirty="0" smtClean="0"/>
              <a:t>Daily delving into God’s word, to find God’s exhortation to us</a:t>
            </a:r>
          </a:p>
          <a:p>
            <a:pPr marL="628650" lvl="1" indent="-171450">
              <a:buFont typeface="Arial" panose="020B0604020202020204" pitchFamily="34" charset="0"/>
              <a:buChar char="•"/>
            </a:pPr>
            <a:r>
              <a:rPr lang="en-US" i="0" baseline="0" dirty="0" smtClean="0"/>
              <a:t>Daily prayer</a:t>
            </a:r>
          </a:p>
          <a:p>
            <a:pPr marL="628650" lvl="1" indent="-171450">
              <a:buFont typeface="Arial" panose="020B0604020202020204" pitchFamily="34" charset="0"/>
              <a:buChar char="•"/>
            </a:pPr>
            <a:endParaRPr lang="en-US" i="0" baseline="0" dirty="0" smtClean="0"/>
          </a:p>
          <a:p>
            <a:pPr marL="171450" lvl="0" indent="-171450">
              <a:buFont typeface="Arial" panose="020B0604020202020204" pitchFamily="34" charset="0"/>
              <a:buChar char="•"/>
            </a:pPr>
            <a:r>
              <a:rPr lang="en-US" b="1" i="0" baseline="0" dirty="0" smtClean="0"/>
              <a:t>Sin hardens the heart slowly.  Daily exhortation provides a remedy!</a:t>
            </a:r>
            <a:endParaRPr lang="en-US" b="1" i="0" dirty="0" smtClean="0"/>
          </a:p>
        </p:txBody>
      </p:sp>
      <p:sp>
        <p:nvSpPr>
          <p:cNvPr id="4" name="Slide Number Placeholder 3"/>
          <p:cNvSpPr>
            <a:spLocks noGrp="1"/>
          </p:cNvSpPr>
          <p:nvPr>
            <p:ph type="sldNum" sz="quarter" idx="10"/>
          </p:nvPr>
        </p:nvSpPr>
        <p:spPr/>
        <p:txBody>
          <a:bodyPr/>
          <a:lstStyle/>
          <a:p>
            <a:fld id="{F6B84D2D-6ED4-48B0-B733-4BC951983C60}" type="slidenum">
              <a:rPr lang="en-US" smtClean="0"/>
              <a:t>6</a:t>
            </a:fld>
            <a:endParaRPr lang="en-US"/>
          </a:p>
        </p:txBody>
      </p:sp>
    </p:spTree>
    <p:extLst>
      <p:ext uri="{BB962C8B-B14F-4D97-AF65-F5344CB8AC3E}">
        <p14:creationId xmlns:p14="http://schemas.microsoft.com/office/powerpoint/2010/main" val="26273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0FB2C2-B9B4-4B30-B3A2-07D563FE56C6}"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306071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FB2C2-B9B4-4B30-B3A2-07D563FE56C6}"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47914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FB2C2-B9B4-4B30-B3A2-07D563FE56C6}"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2752203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FB2C2-B9B4-4B30-B3A2-07D563FE56C6}"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16212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FB2C2-B9B4-4B30-B3A2-07D563FE56C6}" type="datetimeFigureOut">
              <a:rPr lang="en-US" smtClean="0"/>
              <a:t>6/6/2015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182449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0FB2C2-B9B4-4B30-B3A2-07D563FE56C6}" type="datetimeFigureOut">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97269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0FB2C2-B9B4-4B30-B3A2-07D563FE56C6}" type="datetimeFigureOut">
              <a:rPr lang="en-US" smtClean="0"/>
              <a:t>6/6/2015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184084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0FB2C2-B9B4-4B30-B3A2-07D563FE56C6}" type="datetimeFigureOut">
              <a:rPr lang="en-US" smtClean="0"/>
              <a:t>6/6/2015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253307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FB2C2-B9B4-4B30-B3A2-07D563FE56C6}" type="datetimeFigureOut">
              <a:rPr lang="en-US" smtClean="0"/>
              <a:t>6/6/2015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165569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FB2C2-B9B4-4B30-B3A2-07D563FE56C6}" type="datetimeFigureOut">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4481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FB2C2-B9B4-4B30-B3A2-07D563FE56C6}" type="datetimeFigureOut">
              <a:rPr lang="en-US" smtClean="0"/>
              <a:t>6/6/2015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E9336-3462-4807-A59E-0535C94107BE}" type="slidenum">
              <a:rPr lang="en-US" smtClean="0"/>
              <a:t>‹#›</a:t>
            </a:fld>
            <a:endParaRPr lang="en-US"/>
          </a:p>
        </p:txBody>
      </p:sp>
    </p:spTree>
    <p:extLst>
      <p:ext uri="{BB962C8B-B14F-4D97-AF65-F5344CB8AC3E}">
        <p14:creationId xmlns:p14="http://schemas.microsoft.com/office/powerpoint/2010/main" val="36156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FB2C2-B9B4-4B30-B3A2-07D563FE56C6}" type="datetimeFigureOut">
              <a:rPr lang="en-US" smtClean="0"/>
              <a:t>6/6/2015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E9336-3462-4807-A59E-0535C94107BE}" type="slidenum">
              <a:rPr lang="en-US" smtClean="0"/>
              <a:t>‹#›</a:t>
            </a:fld>
            <a:endParaRPr lang="en-US"/>
          </a:p>
        </p:txBody>
      </p:sp>
    </p:spTree>
    <p:extLst>
      <p:ext uri="{BB962C8B-B14F-4D97-AF65-F5344CB8AC3E}">
        <p14:creationId xmlns:p14="http://schemas.microsoft.com/office/powerpoint/2010/main" val="324356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86953" y="322729"/>
            <a:ext cx="5109882" cy="3993776"/>
          </a:xfrm>
        </p:spPr>
        <p:txBody>
          <a:bodyPr>
            <a:noAutofit/>
          </a:bodyPr>
          <a:lstStyle/>
          <a:p>
            <a:r>
              <a:rPr lang="en-US" sz="8800" dirty="0" smtClean="0">
                <a:solidFill>
                  <a:schemeClr val="bg1"/>
                </a:solidFill>
                <a:effectLst>
                  <a:outerShdw blurRad="38100" dist="38100" dir="2700000" algn="tl">
                    <a:srgbClr val="000000">
                      <a:alpha val="43137"/>
                    </a:srgbClr>
                  </a:outerShdw>
                </a:effectLst>
                <a:latin typeface="Blackadder ITC" panose="04020505051007020D02" pitchFamily="82" charset="0"/>
              </a:rPr>
              <a:t>Departing from the living God</a:t>
            </a:r>
            <a:endParaRPr lang="en-US" sz="88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
        <p:nvSpPr>
          <p:cNvPr id="3" name="Subtitle 2"/>
          <p:cNvSpPr>
            <a:spLocks noGrp="1"/>
          </p:cNvSpPr>
          <p:nvPr>
            <p:ph type="subTitle" idx="1"/>
          </p:nvPr>
        </p:nvSpPr>
        <p:spPr>
          <a:xfrm>
            <a:off x="4114800" y="4961965"/>
            <a:ext cx="4531659" cy="1075764"/>
          </a:xfrm>
        </p:spPr>
        <p:txBody>
          <a:bodyPr>
            <a:normAutofit/>
          </a:bodyPr>
          <a:lstStyle/>
          <a:p>
            <a:pPr algn="r"/>
            <a:r>
              <a:rPr lang="en-US" sz="6000" dirty="0" smtClean="0">
                <a:solidFill>
                  <a:schemeClr val="bg1"/>
                </a:solidFill>
                <a:effectLst>
                  <a:outerShdw blurRad="38100" dist="38100" dir="2700000" algn="tl">
                    <a:srgbClr val="000000">
                      <a:alpha val="43137"/>
                    </a:srgbClr>
                  </a:outerShdw>
                </a:effectLst>
                <a:latin typeface="Blackadder ITC" panose="04020505051007020D02" pitchFamily="82" charset="0"/>
              </a:rPr>
              <a:t>Hebrews 3:12</a:t>
            </a:r>
            <a:endParaRPr lang="en-US" sz="60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134536015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808074" y="1499304"/>
            <a:ext cx="7421525" cy="0"/>
          </a:xfrm>
          <a:prstGeom prst="line">
            <a:avLst/>
          </a:prstGeom>
          <a:ln w="31750" cap="rnd">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4037" y="365126"/>
            <a:ext cx="8314661" cy="1325563"/>
          </a:xfrm>
        </p:spPr>
        <p:txBody>
          <a:bodyPr>
            <a:noAutofit/>
          </a:bodyPr>
          <a:lstStyle/>
          <a:p>
            <a:pPr algn="ctr"/>
            <a:r>
              <a:rPr lang="en-US" sz="3600" dirty="0" smtClean="0">
                <a:solidFill>
                  <a:schemeClr val="bg1"/>
                </a:solidFill>
                <a:effectLst>
                  <a:outerShdw blurRad="38100" dist="38100" dir="2700000" algn="tl">
                    <a:srgbClr val="000000">
                      <a:alpha val="43137"/>
                    </a:srgbClr>
                  </a:outerShdw>
                </a:effectLst>
                <a:latin typeface="Blackadder ITC" panose="04020505051007020D02" pitchFamily="82" charset="0"/>
              </a:rPr>
              <a:t>What happens</a:t>
            </a:r>
            <a: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t/>
            </a:r>
            <a:b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br>
            <a:r>
              <a:rPr lang="en-US" sz="6000" dirty="0" smtClean="0">
                <a:solidFill>
                  <a:schemeClr val="bg1"/>
                </a:solidFill>
                <a:effectLst>
                  <a:outerShdw blurRad="38100" dist="38100" dir="2700000" algn="tl">
                    <a:srgbClr val="000000">
                      <a:alpha val="43137"/>
                    </a:srgbClr>
                  </a:outerShdw>
                </a:effectLst>
                <a:latin typeface="Blackadder ITC" panose="04020505051007020D02" pitchFamily="82" charset="0"/>
              </a:rPr>
              <a:t>When you Depart from God?</a:t>
            </a:r>
            <a:endParaRPr lang="en-US" sz="60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
        <p:nvSpPr>
          <p:cNvPr id="3" name="Content Placeholder 2"/>
          <p:cNvSpPr>
            <a:spLocks noGrp="1"/>
          </p:cNvSpPr>
          <p:nvPr>
            <p:ph idx="1"/>
          </p:nvPr>
        </p:nvSpPr>
        <p:spPr>
          <a:xfrm>
            <a:off x="297712" y="1892595"/>
            <a:ext cx="8654902" cy="4635796"/>
          </a:xfrm>
        </p:spPr>
        <p:txBody>
          <a:bodyPr>
            <a:normAutofit/>
          </a:bodyPr>
          <a:lstStyle/>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worship God</a:t>
            </a:r>
          </a:p>
          <a:p>
            <a:pPr marL="2743200" indent="0">
              <a:buNone/>
            </a:pPr>
            <a:r>
              <a:rPr lang="en-US" sz="3300" i="1" dirty="0" smtClean="0">
                <a:solidFill>
                  <a:schemeClr val="bg1"/>
                </a:solidFill>
                <a:effectLst>
                  <a:outerShdw blurRad="38100" dist="38100" dir="2700000" algn="tl">
                    <a:srgbClr val="000000">
                      <a:alpha val="43137"/>
                    </a:srgbClr>
                  </a:outerShdw>
                </a:effectLst>
              </a:rPr>
              <a:t>Revelation 4:11; Psalm 18:3</a:t>
            </a:r>
          </a:p>
        </p:txBody>
      </p:sp>
    </p:spTree>
    <p:extLst>
      <p:ext uri="{BB962C8B-B14F-4D97-AF65-F5344CB8AC3E}">
        <p14:creationId xmlns:p14="http://schemas.microsoft.com/office/powerpoint/2010/main" val="42211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808074" y="1499304"/>
            <a:ext cx="7421525" cy="0"/>
          </a:xfrm>
          <a:prstGeom prst="line">
            <a:avLst/>
          </a:prstGeom>
          <a:ln w="31750" cap="rnd">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4037" y="365126"/>
            <a:ext cx="8314661" cy="1325563"/>
          </a:xfrm>
        </p:spPr>
        <p:txBody>
          <a:bodyPr>
            <a:noAutofit/>
          </a:bodyPr>
          <a:lstStyle/>
          <a:p>
            <a:pPr algn="ctr"/>
            <a:r>
              <a:rPr lang="en-US" sz="3600" dirty="0" smtClean="0">
                <a:solidFill>
                  <a:schemeClr val="bg1"/>
                </a:solidFill>
                <a:effectLst>
                  <a:outerShdw blurRad="38100" dist="38100" dir="2700000" algn="tl">
                    <a:srgbClr val="000000">
                      <a:alpha val="43137"/>
                    </a:srgbClr>
                  </a:outerShdw>
                </a:effectLst>
                <a:latin typeface="Blackadder ITC" panose="04020505051007020D02" pitchFamily="82" charset="0"/>
              </a:rPr>
              <a:t>What happens</a:t>
            </a:r>
            <a: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t/>
            </a:r>
            <a:b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br>
            <a:r>
              <a:rPr lang="en-US" sz="6000" dirty="0" smtClean="0">
                <a:solidFill>
                  <a:schemeClr val="bg1"/>
                </a:solidFill>
                <a:effectLst>
                  <a:outerShdw blurRad="38100" dist="38100" dir="2700000" algn="tl">
                    <a:srgbClr val="000000">
                      <a:alpha val="43137"/>
                    </a:srgbClr>
                  </a:outerShdw>
                </a:effectLst>
                <a:latin typeface="Blackadder ITC" panose="04020505051007020D02" pitchFamily="82" charset="0"/>
              </a:rPr>
              <a:t>When you Depart from God?</a:t>
            </a:r>
            <a:endParaRPr lang="en-US" sz="60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
        <p:nvSpPr>
          <p:cNvPr id="3" name="Content Placeholder 2"/>
          <p:cNvSpPr>
            <a:spLocks noGrp="1"/>
          </p:cNvSpPr>
          <p:nvPr>
            <p:ph idx="1"/>
          </p:nvPr>
        </p:nvSpPr>
        <p:spPr>
          <a:xfrm>
            <a:off x="297712" y="1892595"/>
            <a:ext cx="8654902" cy="4635796"/>
          </a:xfrm>
        </p:spPr>
        <p:txBody>
          <a:bodyPr>
            <a:normAutofit/>
          </a:bodyPr>
          <a:lstStyle/>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worship God</a:t>
            </a:r>
          </a:p>
          <a:p>
            <a:pPr marL="2743200" indent="0">
              <a:buNone/>
            </a:pPr>
            <a:r>
              <a:rPr lang="en-US" sz="3300" i="1" dirty="0" smtClean="0">
                <a:solidFill>
                  <a:schemeClr val="bg1"/>
                </a:solidFill>
                <a:effectLst>
                  <a:outerShdw blurRad="38100" dist="38100" dir="2700000" algn="tl">
                    <a:srgbClr val="000000">
                      <a:alpha val="43137"/>
                    </a:srgbClr>
                  </a:outerShdw>
                </a:effectLst>
              </a:rPr>
              <a:t>Revelation 4:11; Psalm 18:3</a:t>
            </a:r>
          </a:p>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your brethren</a:t>
            </a:r>
          </a:p>
          <a:p>
            <a:pPr marL="2743200" indent="0">
              <a:buNone/>
            </a:pPr>
            <a:r>
              <a:rPr lang="en-US" sz="3300" i="1" dirty="0" smtClean="0">
                <a:solidFill>
                  <a:schemeClr val="bg1"/>
                </a:solidFill>
                <a:effectLst>
                  <a:outerShdw blurRad="38100" dist="38100" dir="2700000" algn="tl">
                    <a:srgbClr val="000000">
                      <a:alpha val="43137"/>
                    </a:srgbClr>
                  </a:outerShdw>
                </a:effectLst>
              </a:rPr>
              <a:t>Hebrews 10:24; Acts 9:1,4</a:t>
            </a:r>
          </a:p>
        </p:txBody>
      </p:sp>
    </p:spTree>
    <p:extLst>
      <p:ext uri="{BB962C8B-B14F-4D97-AF65-F5344CB8AC3E}">
        <p14:creationId xmlns:p14="http://schemas.microsoft.com/office/powerpoint/2010/main" val="16825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808074" y="1499304"/>
            <a:ext cx="7421525" cy="0"/>
          </a:xfrm>
          <a:prstGeom prst="line">
            <a:avLst/>
          </a:prstGeom>
          <a:ln w="31750" cap="rnd">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4037" y="365126"/>
            <a:ext cx="8314661" cy="1325563"/>
          </a:xfrm>
        </p:spPr>
        <p:txBody>
          <a:bodyPr>
            <a:noAutofit/>
          </a:bodyPr>
          <a:lstStyle/>
          <a:p>
            <a:pPr algn="ctr"/>
            <a:r>
              <a:rPr lang="en-US" sz="3600" dirty="0" smtClean="0">
                <a:solidFill>
                  <a:schemeClr val="bg1"/>
                </a:solidFill>
                <a:effectLst>
                  <a:outerShdw blurRad="38100" dist="38100" dir="2700000" algn="tl">
                    <a:srgbClr val="000000">
                      <a:alpha val="43137"/>
                    </a:srgbClr>
                  </a:outerShdw>
                </a:effectLst>
                <a:latin typeface="Blackadder ITC" panose="04020505051007020D02" pitchFamily="82" charset="0"/>
              </a:rPr>
              <a:t>What happens</a:t>
            </a:r>
            <a: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t/>
            </a:r>
            <a:b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br>
            <a:r>
              <a:rPr lang="en-US" sz="6000" dirty="0" smtClean="0">
                <a:solidFill>
                  <a:schemeClr val="bg1"/>
                </a:solidFill>
                <a:effectLst>
                  <a:outerShdw blurRad="38100" dist="38100" dir="2700000" algn="tl">
                    <a:srgbClr val="000000">
                      <a:alpha val="43137"/>
                    </a:srgbClr>
                  </a:outerShdw>
                </a:effectLst>
                <a:latin typeface="Blackadder ITC" panose="04020505051007020D02" pitchFamily="82" charset="0"/>
              </a:rPr>
              <a:t>When you Depart from God?</a:t>
            </a:r>
            <a:endParaRPr lang="en-US" sz="60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
        <p:nvSpPr>
          <p:cNvPr id="3" name="Content Placeholder 2"/>
          <p:cNvSpPr>
            <a:spLocks noGrp="1"/>
          </p:cNvSpPr>
          <p:nvPr>
            <p:ph idx="1"/>
          </p:nvPr>
        </p:nvSpPr>
        <p:spPr>
          <a:xfrm>
            <a:off x="297712" y="1892595"/>
            <a:ext cx="8654902" cy="4635796"/>
          </a:xfrm>
        </p:spPr>
        <p:txBody>
          <a:bodyPr>
            <a:normAutofit/>
          </a:bodyPr>
          <a:lstStyle/>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worship God</a:t>
            </a:r>
          </a:p>
          <a:p>
            <a:pPr marL="2743200" indent="0">
              <a:buNone/>
            </a:pPr>
            <a:r>
              <a:rPr lang="en-US" sz="3300" i="1" dirty="0" smtClean="0">
                <a:solidFill>
                  <a:schemeClr val="bg1"/>
                </a:solidFill>
                <a:effectLst>
                  <a:outerShdw blurRad="38100" dist="38100" dir="2700000" algn="tl">
                    <a:srgbClr val="000000">
                      <a:alpha val="43137"/>
                    </a:srgbClr>
                  </a:outerShdw>
                </a:effectLst>
              </a:rPr>
              <a:t>Revelation 4:11; Psalm 18:3</a:t>
            </a:r>
          </a:p>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your brethren</a:t>
            </a:r>
          </a:p>
          <a:p>
            <a:pPr marL="2743200" indent="0">
              <a:buNone/>
            </a:pPr>
            <a:r>
              <a:rPr lang="en-US" sz="3300" i="1" dirty="0" smtClean="0">
                <a:solidFill>
                  <a:schemeClr val="bg1"/>
                </a:solidFill>
                <a:effectLst>
                  <a:outerShdw blurRad="38100" dist="38100" dir="2700000" algn="tl">
                    <a:srgbClr val="000000">
                      <a:alpha val="43137"/>
                    </a:srgbClr>
                  </a:outerShdw>
                </a:effectLst>
              </a:rPr>
              <a:t>Hebrews 10:24; Acts 9:1,4</a:t>
            </a:r>
          </a:p>
          <a:p>
            <a:pPr marL="339725" indent="-339725"/>
            <a:r>
              <a:rPr lang="en-US" sz="3300" b="1" dirty="0" smtClean="0">
                <a:solidFill>
                  <a:schemeClr val="bg1"/>
                </a:solidFill>
                <a:effectLst>
                  <a:outerShdw blurRad="38100" dist="38100" dir="2700000" algn="tl">
                    <a:srgbClr val="000000">
                      <a:alpha val="43137"/>
                    </a:srgbClr>
                  </a:outerShdw>
                </a:effectLst>
              </a:rPr>
              <a:t>You depart from the Word of Life</a:t>
            </a:r>
          </a:p>
          <a:p>
            <a:pPr marL="2743200" indent="0">
              <a:buNone/>
            </a:pPr>
            <a:r>
              <a:rPr lang="en-US" sz="3300" i="1" dirty="0" smtClean="0">
                <a:solidFill>
                  <a:schemeClr val="bg1"/>
                </a:solidFill>
                <a:effectLst>
                  <a:outerShdw blurRad="38100" dist="38100" dir="2700000" algn="tl">
                    <a:srgbClr val="000000">
                      <a:alpha val="43137"/>
                    </a:srgbClr>
                  </a:outerShdw>
                </a:effectLst>
              </a:rPr>
              <a:t>John 6:66-68</a:t>
            </a:r>
          </a:p>
        </p:txBody>
      </p:sp>
    </p:spTree>
    <p:extLst>
      <p:ext uri="{BB962C8B-B14F-4D97-AF65-F5344CB8AC3E}">
        <p14:creationId xmlns:p14="http://schemas.microsoft.com/office/powerpoint/2010/main" val="19748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808074" y="1499304"/>
            <a:ext cx="7421525" cy="0"/>
          </a:xfrm>
          <a:prstGeom prst="line">
            <a:avLst/>
          </a:prstGeom>
          <a:ln w="31750" cap="rnd">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04037" y="365126"/>
            <a:ext cx="8314661" cy="1325563"/>
          </a:xfrm>
        </p:spPr>
        <p:txBody>
          <a:bodyPr>
            <a:noAutofit/>
          </a:bodyPr>
          <a:lstStyle/>
          <a:p>
            <a:pPr algn="ctr"/>
            <a:r>
              <a:rPr lang="en-US" sz="3600" dirty="0" smtClean="0">
                <a:solidFill>
                  <a:schemeClr val="bg1"/>
                </a:solidFill>
                <a:effectLst>
                  <a:outerShdw blurRad="38100" dist="38100" dir="2700000" algn="tl">
                    <a:srgbClr val="000000">
                      <a:alpha val="43137"/>
                    </a:srgbClr>
                  </a:outerShdw>
                </a:effectLst>
                <a:latin typeface="Blackadder ITC" panose="04020505051007020D02" pitchFamily="82" charset="0"/>
              </a:rPr>
              <a:t>What happens</a:t>
            </a:r>
            <a: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t/>
            </a:r>
            <a:br>
              <a:rPr lang="en-US" sz="5400" dirty="0" smtClean="0">
                <a:solidFill>
                  <a:schemeClr val="bg1"/>
                </a:solidFill>
                <a:effectLst>
                  <a:outerShdw blurRad="38100" dist="38100" dir="2700000" algn="tl">
                    <a:srgbClr val="000000">
                      <a:alpha val="43137"/>
                    </a:srgbClr>
                  </a:outerShdw>
                </a:effectLst>
                <a:latin typeface="Blackadder ITC" panose="04020505051007020D02" pitchFamily="82" charset="0"/>
              </a:rPr>
            </a:br>
            <a:r>
              <a:rPr lang="en-US" sz="6000" dirty="0" smtClean="0">
                <a:solidFill>
                  <a:schemeClr val="bg1"/>
                </a:solidFill>
                <a:effectLst>
                  <a:outerShdw blurRad="38100" dist="38100" dir="2700000" algn="tl">
                    <a:srgbClr val="000000">
                      <a:alpha val="43137"/>
                    </a:srgbClr>
                  </a:outerShdw>
                </a:effectLst>
                <a:latin typeface="Blackadder ITC" panose="04020505051007020D02" pitchFamily="82" charset="0"/>
              </a:rPr>
              <a:t>When you Depart from God?</a:t>
            </a:r>
            <a:endParaRPr lang="en-US" sz="60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
        <p:nvSpPr>
          <p:cNvPr id="3" name="Content Placeholder 2"/>
          <p:cNvSpPr>
            <a:spLocks noGrp="1"/>
          </p:cNvSpPr>
          <p:nvPr>
            <p:ph idx="1"/>
          </p:nvPr>
        </p:nvSpPr>
        <p:spPr>
          <a:xfrm>
            <a:off x="297712" y="1892595"/>
            <a:ext cx="8654902" cy="4635796"/>
          </a:xfrm>
        </p:spPr>
        <p:txBody>
          <a:bodyPr>
            <a:normAutofit/>
          </a:bodyPr>
          <a:lstStyle/>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worship God</a:t>
            </a:r>
          </a:p>
          <a:p>
            <a:pPr marL="2743200" indent="0">
              <a:buNone/>
            </a:pPr>
            <a:r>
              <a:rPr lang="en-US" sz="3300" i="1" dirty="0" smtClean="0">
                <a:solidFill>
                  <a:schemeClr val="bg1"/>
                </a:solidFill>
                <a:effectLst>
                  <a:outerShdw blurRad="38100" dist="38100" dir="2700000" algn="tl">
                    <a:srgbClr val="000000">
                      <a:alpha val="43137"/>
                    </a:srgbClr>
                  </a:outerShdw>
                </a:effectLst>
              </a:rPr>
              <a:t>Revelation 4:11; Psalm 18:3</a:t>
            </a:r>
          </a:p>
          <a:p>
            <a:pPr marL="339725" indent="-339725"/>
            <a:r>
              <a:rPr lang="en-US" sz="3300" b="1" dirty="0" smtClean="0">
                <a:solidFill>
                  <a:schemeClr val="bg1"/>
                </a:solidFill>
                <a:effectLst>
                  <a:outerShdw blurRad="38100" dist="38100" dir="2700000" algn="tl">
                    <a:srgbClr val="000000">
                      <a:alpha val="43137"/>
                    </a:srgbClr>
                  </a:outerShdw>
                </a:effectLst>
              </a:rPr>
              <a:t>You depart from your duties to your brethren</a:t>
            </a:r>
          </a:p>
          <a:p>
            <a:pPr marL="2743200" indent="0">
              <a:buNone/>
            </a:pPr>
            <a:r>
              <a:rPr lang="en-US" sz="3300" i="1" dirty="0" smtClean="0">
                <a:solidFill>
                  <a:schemeClr val="bg1"/>
                </a:solidFill>
                <a:effectLst>
                  <a:outerShdw blurRad="38100" dist="38100" dir="2700000" algn="tl">
                    <a:srgbClr val="000000">
                      <a:alpha val="43137"/>
                    </a:srgbClr>
                  </a:outerShdw>
                </a:effectLst>
              </a:rPr>
              <a:t>Hebrews 10:24; Acts 9:1,4</a:t>
            </a:r>
          </a:p>
          <a:p>
            <a:pPr marL="339725" indent="-339725"/>
            <a:r>
              <a:rPr lang="en-US" sz="3300" b="1" dirty="0" smtClean="0">
                <a:solidFill>
                  <a:schemeClr val="bg1"/>
                </a:solidFill>
                <a:effectLst>
                  <a:outerShdw blurRad="38100" dist="38100" dir="2700000" algn="tl">
                    <a:srgbClr val="000000">
                      <a:alpha val="43137"/>
                    </a:srgbClr>
                  </a:outerShdw>
                </a:effectLst>
              </a:rPr>
              <a:t>You depart from the Word of Life</a:t>
            </a:r>
          </a:p>
          <a:p>
            <a:pPr marL="2743200" indent="0">
              <a:buNone/>
            </a:pPr>
            <a:r>
              <a:rPr lang="en-US" sz="3300" i="1" dirty="0" smtClean="0">
                <a:solidFill>
                  <a:schemeClr val="bg1"/>
                </a:solidFill>
                <a:effectLst>
                  <a:outerShdw blurRad="38100" dist="38100" dir="2700000" algn="tl">
                    <a:srgbClr val="000000">
                      <a:alpha val="43137"/>
                    </a:srgbClr>
                  </a:outerShdw>
                </a:effectLst>
              </a:rPr>
              <a:t>John 6:66-68</a:t>
            </a:r>
          </a:p>
          <a:p>
            <a:pPr marL="339725" indent="-339725"/>
            <a:r>
              <a:rPr lang="en-US" sz="3300" b="1" dirty="0" smtClean="0">
                <a:solidFill>
                  <a:schemeClr val="bg1"/>
                </a:solidFill>
                <a:effectLst>
                  <a:outerShdw blurRad="38100" dist="38100" dir="2700000" algn="tl">
                    <a:srgbClr val="000000">
                      <a:alpha val="43137"/>
                    </a:srgbClr>
                  </a:outerShdw>
                </a:effectLst>
              </a:rPr>
              <a:t>You depart from a living hope</a:t>
            </a:r>
          </a:p>
          <a:p>
            <a:pPr marL="2679700" indent="0">
              <a:buNone/>
            </a:pPr>
            <a:r>
              <a:rPr lang="en-US" sz="3300" i="1" dirty="0" smtClean="0">
                <a:solidFill>
                  <a:schemeClr val="bg1"/>
                </a:solidFill>
                <a:effectLst>
                  <a:outerShdw blurRad="38100" dist="38100" dir="2700000" algn="tl">
                    <a:srgbClr val="000000">
                      <a:alpha val="43137"/>
                    </a:srgbClr>
                  </a:outerShdw>
                </a:effectLst>
              </a:rPr>
              <a:t>1 Peter 1:3; Jeremiah 2:13</a:t>
            </a:r>
            <a:endParaRPr lang="en-US" sz="33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86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78865" y="404037"/>
            <a:ext cx="4967595" cy="1446026"/>
          </a:xfrm>
        </p:spPr>
        <p:txBody>
          <a:bodyPr>
            <a:noAutofit/>
          </a:bodyPr>
          <a:lstStyle/>
          <a:p>
            <a:r>
              <a:rPr lang="en-US" sz="8800" dirty="0" smtClean="0">
                <a:solidFill>
                  <a:schemeClr val="bg1"/>
                </a:solidFill>
                <a:effectLst>
                  <a:outerShdw blurRad="38100" dist="38100" dir="2700000" algn="tl">
                    <a:srgbClr val="000000">
                      <a:alpha val="43137"/>
                    </a:srgbClr>
                  </a:outerShdw>
                </a:effectLst>
                <a:latin typeface="Blackadder ITC" panose="04020505051007020D02" pitchFamily="82" charset="0"/>
              </a:rPr>
              <a:t>Conclusion</a:t>
            </a:r>
            <a:endParaRPr lang="en-US" sz="8800" dirty="0">
              <a:solidFill>
                <a:schemeClr val="bg1"/>
              </a:solidFill>
              <a:effectLst>
                <a:outerShdw blurRad="38100" dist="38100" dir="2700000" algn="tl">
                  <a:srgbClr val="000000">
                    <a:alpha val="43137"/>
                  </a:srgbClr>
                </a:outerShdw>
              </a:effectLst>
              <a:latin typeface="Blackadder ITC" panose="04020505051007020D02" pitchFamily="82" charset="0"/>
            </a:endParaRPr>
          </a:p>
        </p:txBody>
      </p:sp>
      <p:sp>
        <p:nvSpPr>
          <p:cNvPr id="3" name="Subtitle 2"/>
          <p:cNvSpPr>
            <a:spLocks noGrp="1"/>
          </p:cNvSpPr>
          <p:nvPr>
            <p:ph type="subTitle" idx="1"/>
          </p:nvPr>
        </p:nvSpPr>
        <p:spPr>
          <a:xfrm>
            <a:off x="3678866" y="2254101"/>
            <a:ext cx="4967594" cy="3338624"/>
          </a:xfrm>
        </p:spPr>
        <p:txBody>
          <a:bodyPr>
            <a:normAutofit/>
          </a:bodyPr>
          <a:lstStyle/>
          <a:p>
            <a:pPr indent="233363"/>
            <a:r>
              <a:rPr lang="en-US" sz="4800" dirty="0" smtClean="0">
                <a:solidFill>
                  <a:schemeClr val="bg1"/>
                </a:solidFill>
                <a:effectLst>
                  <a:outerShdw blurRad="38100" dist="38100" dir="2700000" algn="tl">
                    <a:srgbClr val="000000">
                      <a:alpha val="43137"/>
                    </a:srgbClr>
                  </a:outerShdw>
                </a:effectLst>
              </a:rPr>
              <a:t>The Christian’s faith must be cared for </a:t>
            </a:r>
            <a:r>
              <a:rPr lang="en-US" sz="4800" i="1" dirty="0" smtClean="0">
                <a:solidFill>
                  <a:schemeClr val="bg1"/>
                </a:solidFill>
                <a:effectLst>
                  <a:outerShdw blurRad="38100" dist="38100" dir="2700000" algn="tl">
                    <a:srgbClr val="000000">
                      <a:alpha val="43137"/>
                    </a:srgbClr>
                  </a:outerShdw>
                </a:effectLst>
              </a:rPr>
              <a:t>daily</a:t>
            </a:r>
            <a:r>
              <a:rPr lang="en-US" sz="4800" dirty="0" smtClean="0">
                <a:solidFill>
                  <a:schemeClr val="bg1"/>
                </a:solidFill>
                <a:effectLst>
                  <a:outerShdw blurRad="38100" dist="38100" dir="2700000" algn="tl">
                    <a:srgbClr val="000000">
                      <a:alpha val="43137"/>
                    </a:srgbClr>
                  </a:outerShdw>
                </a:effectLst>
              </a:rPr>
              <a:t>!</a:t>
            </a:r>
          </a:p>
          <a:p>
            <a:pPr indent="233363" algn="l"/>
            <a:endParaRPr lang="en-US" sz="1600" dirty="0">
              <a:solidFill>
                <a:schemeClr val="bg1"/>
              </a:solidFill>
              <a:effectLst>
                <a:outerShdw blurRad="38100" dist="38100" dir="2700000" algn="tl">
                  <a:srgbClr val="000000">
                    <a:alpha val="43137"/>
                  </a:srgbClr>
                </a:outerShdw>
              </a:effectLst>
            </a:endParaRPr>
          </a:p>
          <a:p>
            <a:pPr indent="233363"/>
            <a:r>
              <a:rPr lang="en-US" sz="4000" dirty="0" smtClean="0">
                <a:solidFill>
                  <a:schemeClr val="bg1"/>
                </a:solidFill>
                <a:effectLst>
                  <a:outerShdw blurRad="38100" dist="38100" dir="2700000" algn="tl">
                    <a:srgbClr val="000000">
                      <a:alpha val="43137"/>
                    </a:srgbClr>
                  </a:outerShdw>
                </a:effectLst>
              </a:rPr>
              <a:t>Hebrews 3:13-14</a:t>
            </a:r>
            <a:endParaRPr lang="en-US"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577752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475</Words>
  <Application>Microsoft Office PowerPoint</Application>
  <PresentationFormat>On-screen Show (4:3)</PresentationFormat>
  <Paragraphs>66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Blackadder ITC</vt:lpstr>
      <vt:lpstr>Calibri</vt:lpstr>
      <vt:lpstr>Calibri Light</vt:lpstr>
      <vt:lpstr>Arial</vt:lpstr>
      <vt:lpstr>Office Theme</vt:lpstr>
      <vt:lpstr>Departing from the living God</vt:lpstr>
      <vt:lpstr>What happens When you Depart from God?</vt:lpstr>
      <vt:lpstr>What happens When you Depart from God?</vt:lpstr>
      <vt:lpstr>What happens When you Depart from God?</vt:lpstr>
      <vt:lpstr>What happens When you Depart from God?</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Departing from the living God</dc:title>
  <dc:creator>Stan Cox</dc:creator>
  <cp:lastModifiedBy>Stan Cox</cp:lastModifiedBy>
  <cp:revision>11</cp:revision>
  <dcterms:created xsi:type="dcterms:W3CDTF">2015-06-07T01:34:02Z</dcterms:created>
  <dcterms:modified xsi:type="dcterms:W3CDTF">2015-06-07T02:54:54Z</dcterms:modified>
</cp:coreProperties>
</file>